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6FF1-BEA5-491D-828D-122F172D09AB}" type="datetimeFigureOut">
              <a:rPr lang="en-IN" smtClean="0"/>
              <a:t>08-07-2021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5173-8C59-46FB-BFB1-7824F5C947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3028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6FF1-BEA5-491D-828D-122F172D09AB}" type="datetimeFigureOut">
              <a:rPr lang="en-IN" smtClean="0"/>
              <a:t>08-07-2021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5173-8C59-46FB-BFB1-7824F5C947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3611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6FF1-BEA5-491D-828D-122F172D09AB}" type="datetimeFigureOut">
              <a:rPr lang="en-IN" smtClean="0"/>
              <a:t>08-07-2021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5173-8C59-46FB-BFB1-7824F5C947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0363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6FF1-BEA5-491D-828D-122F172D09AB}" type="datetimeFigureOut">
              <a:rPr lang="en-IN" smtClean="0"/>
              <a:t>08-07-2021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5173-8C59-46FB-BFB1-7824F5C947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6497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6FF1-BEA5-491D-828D-122F172D09AB}" type="datetimeFigureOut">
              <a:rPr lang="en-IN" smtClean="0"/>
              <a:t>08-07-2021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5173-8C59-46FB-BFB1-7824F5C947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9043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6FF1-BEA5-491D-828D-122F172D09AB}" type="datetimeFigureOut">
              <a:rPr lang="en-IN" smtClean="0"/>
              <a:t>08-07-2021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5173-8C59-46FB-BFB1-7824F5C947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367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6FF1-BEA5-491D-828D-122F172D09AB}" type="datetimeFigureOut">
              <a:rPr lang="en-IN" smtClean="0"/>
              <a:t>08-07-2021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5173-8C59-46FB-BFB1-7824F5C947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902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6FF1-BEA5-491D-828D-122F172D09AB}" type="datetimeFigureOut">
              <a:rPr lang="en-IN" smtClean="0"/>
              <a:t>08-07-2021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5173-8C59-46FB-BFB1-7824F5C947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9628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6FF1-BEA5-491D-828D-122F172D09AB}" type="datetimeFigureOut">
              <a:rPr lang="en-IN" smtClean="0"/>
              <a:t>08-07-2021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5173-8C59-46FB-BFB1-7824F5C947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1775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6FF1-BEA5-491D-828D-122F172D09AB}" type="datetimeFigureOut">
              <a:rPr lang="en-IN" smtClean="0"/>
              <a:t>08-07-2021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5173-8C59-46FB-BFB1-7824F5C947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4733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6FF1-BEA5-491D-828D-122F172D09AB}" type="datetimeFigureOut">
              <a:rPr lang="en-IN" smtClean="0"/>
              <a:t>08-07-2021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5173-8C59-46FB-BFB1-7824F5C947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9673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A6FF1-BEA5-491D-828D-122F172D09AB}" type="datetimeFigureOut">
              <a:rPr lang="en-IN" smtClean="0"/>
              <a:t>08-07-2021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F5173-8C59-46FB-BFB1-7824F5C947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587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u="sng" dirty="0" smtClean="0"/>
              <a:t>Flow </a:t>
            </a:r>
            <a:r>
              <a:rPr lang="en-IN" u="sng" dirty="0"/>
              <a:t>of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389" y="1320194"/>
            <a:ext cx="8640960" cy="4989126"/>
          </a:xfrm>
        </p:spPr>
        <p:txBody>
          <a:bodyPr>
            <a:normAutofit lnSpcReduction="10000"/>
          </a:bodyPr>
          <a:lstStyle/>
          <a:p>
            <a:r>
              <a:rPr lang="en-IN" dirty="0" smtClean="0"/>
              <a:t>Report </a:t>
            </a:r>
            <a:r>
              <a:rPr lang="en-IN" dirty="0"/>
              <a:t>to </a:t>
            </a:r>
            <a:r>
              <a:rPr lang="en-IN" dirty="0" smtClean="0"/>
              <a:t>auditorium. </a:t>
            </a:r>
          </a:p>
          <a:p>
            <a:r>
              <a:rPr lang="en-IN" dirty="0" smtClean="0"/>
              <a:t>Get </a:t>
            </a:r>
            <a:r>
              <a:rPr lang="en-IN" dirty="0"/>
              <a:t>the </a:t>
            </a:r>
            <a:r>
              <a:rPr lang="en-IN" dirty="0" smtClean="0"/>
              <a:t> body temperature scanned.</a:t>
            </a:r>
          </a:p>
          <a:p>
            <a:r>
              <a:rPr lang="en-IN" dirty="0" smtClean="0"/>
              <a:t>Report  to the counter assigned  and get  verified your  hall ticket.</a:t>
            </a:r>
          </a:p>
          <a:p>
            <a:r>
              <a:rPr lang="en-IN" dirty="0" smtClean="0"/>
              <a:t>Wait </a:t>
            </a:r>
            <a:r>
              <a:rPr lang="en-IN" dirty="0"/>
              <a:t>at the auditorium till </a:t>
            </a:r>
            <a:r>
              <a:rPr lang="en-IN" dirty="0" smtClean="0"/>
              <a:t> 30minutes  prior to the examination.</a:t>
            </a:r>
          </a:p>
          <a:p>
            <a:r>
              <a:rPr lang="en-IN" dirty="0" smtClean="0"/>
              <a:t>Leaves </a:t>
            </a:r>
            <a:r>
              <a:rPr lang="en-IN" dirty="0"/>
              <a:t>bag, mobile phone etc. in the specified </a:t>
            </a:r>
            <a:r>
              <a:rPr lang="en-IN" dirty="0" smtClean="0"/>
              <a:t>room</a:t>
            </a:r>
          </a:p>
          <a:p>
            <a:r>
              <a:rPr lang="en-IN" dirty="0" smtClean="0"/>
              <a:t>Move </a:t>
            </a:r>
            <a:r>
              <a:rPr lang="en-IN" dirty="0"/>
              <a:t>to exam hall (get the hand sanitized/washed in between</a:t>
            </a:r>
            <a:r>
              <a:rPr lang="en-IN" dirty="0" smtClean="0"/>
              <a:t>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62683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Flow of activities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Flow of activities</dc:title>
  <dc:creator>Chacko</dc:creator>
  <cp:lastModifiedBy>Chacko</cp:lastModifiedBy>
  <cp:revision>1</cp:revision>
  <dcterms:created xsi:type="dcterms:W3CDTF">2021-07-08T05:38:44Z</dcterms:created>
  <dcterms:modified xsi:type="dcterms:W3CDTF">2021-07-08T05:39:32Z</dcterms:modified>
</cp:coreProperties>
</file>